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6.jp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Lakabka dhuuban ee nalalka marka hore</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Ha engegin, ka dibna ku dar cawl khafiif ah</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Ha engegin, ka dibna ku dar cawl madow</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Ka dibna ku dar cawl madow ee ugu madow</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Sawirka tixraaca</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Halkan ku rinji</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Aasaaska rinjiyeynta Watercolor - Tufaaxa</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Midabka biyaha ayaa si fiican u shaqeeya marka aad rinjiyayso iftiinka ilaa mugdi Tani waa lidka sawirka. Xaashidan shaqadu waxay kaa caawinaysaa inaad aragto qaababka kala duwan ee iftiinka iyo mugdiga walxaha. Haddii tani ay tahay markii ugu horeysay, si fudud u isticmaal lakabyo khafiif ah oo isku midab ah. Haddii kale, isku day inaad ka soo baxdo midab diiran, sida liimi khafiif ah, una gudub midab qabow, sida guduud mugdi ah.</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Aasaaska rinjiyeynta midabka biyaha - Orange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Midabka biyaha ayaa si fiican u shaqeeya marka aad rinjiyayso iftiinka ilaa mugdi Tani waa lidka sawirka. Xaashidan shaqada waxay kaa caawinaysaa inaad aragto qaababka kala duwan ee iftiinka iyo mugdiga walxaha. Haddii ay tani tahay markii ugu horeysay, si fudud u isticmaal lakabyo khafiif ah oo isku midab ah. Haddii kale, isku day inaad ka soo baxdo midab diiran, sida liimi khafiif ah, una gudub midab qabow, sida guduud mugdi ah.</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Lakabka dhuuban ee nalalka marka hore</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Ha engegin, ka dibna ku dar cawl khafiif ah</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Sawirka tixraaca</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Halkan ku rinji</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Ha engegin, ka dibna ku dar cawl madow</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Ka dibna ku dar cawl madow ee ugu madow</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